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25A4B-2E8A-4577-8D33-15FB130D5A1E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C9E1F-085A-4652-96E8-ED48A59C3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020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9F2AC-08B2-446D-A01D-4EED978A0FA5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6CA6E-27F2-40D5-9A1F-3A78F70E93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30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6CA6E-27F2-40D5-9A1F-3A78F70E932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530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4B14-843F-4B14-875F-0C21AEA94D4F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6C6-FA60-4451-A0E3-975B952C4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149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4B14-843F-4B14-875F-0C21AEA94D4F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6C6-FA60-4451-A0E3-975B952C4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861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4B14-843F-4B14-875F-0C21AEA94D4F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6C6-FA60-4451-A0E3-975B952C4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2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4B14-843F-4B14-875F-0C21AEA94D4F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6C6-FA60-4451-A0E3-975B952C4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06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4B14-843F-4B14-875F-0C21AEA94D4F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6C6-FA60-4451-A0E3-975B952C4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30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4B14-843F-4B14-875F-0C21AEA94D4F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6C6-FA60-4451-A0E3-975B952C4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113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4B14-843F-4B14-875F-0C21AEA94D4F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6C6-FA60-4451-A0E3-975B952C4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708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4B14-843F-4B14-875F-0C21AEA94D4F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6C6-FA60-4451-A0E3-975B952C4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2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4B14-843F-4B14-875F-0C21AEA94D4F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6C6-FA60-4451-A0E3-975B952C4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892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4B14-843F-4B14-875F-0C21AEA94D4F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6C6-FA60-4451-A0E3-975B952C4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424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14B14-843F-4B14-875F-0C21AEA94D4F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16C6-FA60-4451-A0E3-975B952C4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34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14B14-843F-4B14-875F-0C21AEA94D4F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416C6-FA60-4451-A0E3-975B952C4F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019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Concurrent Engineering and Teamwork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81200"/>
            <a:ext cx="7194954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512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57200"/>
            <a:ext cx="7508289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0035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3618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275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533400"/>
            <a:ext cx="7807739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3912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762000"/>
            <a:ext cx="7935951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5564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786384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4969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533400"/>
            <a:ext cx="832792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2776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685800"/>
            <a:ext cx="7631509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90202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533400"/>
            <a:ext cx="7366587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55002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81000"/>
            <a:ext cx="749674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4941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09600"/>
            <a:ext cx="807742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283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1000"/>
            <a:ext cx="7966364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09957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33400"/>
            <a:ext cx="7645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0225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09600"/>
            <a:ext cx="758952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72751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783963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1246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33400"/>
            <a:ext cx="827517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6921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762000"/>
            <a:ext cx="7817409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38573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7736244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07743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7948139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9871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85800"/>
            <a:ext cx="79375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8048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09600"/>
            <a:ext cx="7700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3552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57200"/>
            <a:ext cx="7453884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105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7790656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1441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685800"/>
            <a:ext cx="6740626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61614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1066800"/>
            <a:ext cx="7568687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20030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609600"/>
            <a:ext cx="7182107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4376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"/>
            <a:ext cx="75184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16573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85800"/>
            <a:ext cx="74676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7213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14400"/>
            <a:ext cx="7239997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49126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33400"/>
            <a:ext cx="7892291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6561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3" y="1604963"/>
            <a:ext cx="5705475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52516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613" y="1362075"/>
            <a:ext cx="5438775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53913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762000"/>
            <a:ext cx="7753649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0616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3399"/>
            <a:ext cx="7086600" cy="550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48871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85800"/>
            <a:ext cx="7425246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73698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8" y="1428750"/>
            <a:ext cx="58388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31389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85800"/>
            <a:ext cx="6898564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4827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09600"/>
            <a:ext cx="7478409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7581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7782866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3006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823574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3564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38200"/>
            <a:ext cx="7390756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7619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33400"/>
            <a:ext cx="7446986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87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7589672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7832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5</Words>
  <Application>Microsoft Office PowerPoint</Application>
  <PresentationFormat>On-screen Show (4:3)</PresentationFormat>
  <Paragraphs>2</Paragraphs>
  <Slides>43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Concurrent Engineering and Teamwork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walmart</dc:creator>
  <cp:lastModifiedBy>walmart</cp:lastModifiedBy>
  <cp:revision>4</cp:revision>
  <cp:lastPrinted>2014-01-03T06:32:12Z</cp:lastPrinted>
  <dcterms:created xsi:type="dcterms:W3CDTF">2013-12-31T01:20:19Z</dcterms:created>
  <dcterms:modified xsi:type="dcterms:W3CDTF">2014-01-03T06:32:23Z</dcterms:modified>
</cp:coreProperties>
</file>